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28"/>
  </p:normalViewPr>
  <p:slideViewPr>
    <p:cSldViewPr snapToGrid="0" snapToObjects="1">
      <p:cViewPr varScale="1">
        <p:scale>
          <a:sx n="89" d="100"/>
          <a:sy n="89" d="100"/>
        </p:scale>
        <p:origin x="422"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4/24/2025</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4/24/2025</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4/24/2025</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4/24/2025</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4/24/2025</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4/24/2025</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4/24/2025</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4/24/2025</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4/24/2025</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4/24/2025</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4/24/2025</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4/24/2025</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normAutofit/>
          </a:bodyPr>
          <a:lstStyle/>
          <a:p>
            <a:pPr algn="l"/>
            <a:r>
              <a:rPr lang="en-US" sz="4800" b="1" dirty="0">
                <a:solidFill>
                  <a:schemeClr val="bg1"/>
                </a:solidFill>
                <a:latin typeface="Tw Cen MT Condensed" panose="020B0606020104020203" pitchFamily="34" charset="77"/>
              </a:rPr>
              <a:t>Applied Data Science </a:t>
            </a:r>
            <a:r>
              <a:rPr lang="en-US" sz="4800" b="1" dirty="0" smtClean="0">
                <a:solidFill>
                  <a:schemeClr val="bg1"/>
                </a:solidFill>
                <a:latin typeface="Tw Cen MT Condensed" panose="020B0606020104020203" pitchFamily="34" charset="77"/>
              </a:rPr>
              <a:t>capstone Project</a:t>
            </a:r>
            <a:endParaRPr lang="en-US" sz="4800" b="1" dirty="0">
              <a:solidFill>
                <a:schemeClr val="bg1"/>
              </a:solidFill>
              <a:latin typeface="Tw Cen MT Condensed" panose="020B0606020104020203" pitchFamily="34" charset="77"/>
            </a:endParaRP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220257" y="5466255"/>
            <a:ext cx="2499678" cy="738664"/>
          </a:xfrm>
          <a:prstGeom prst="rect">
            <a:avLst/>
          </a:prstGeom>
          <a:noFill/>
        </p:spPr>
        <p:txBody>
          <a:bodyPr wrap="square" rtlCol="0">
            <a:spAutoFit/>
          </a:bodyPr>
          <a:lstStyle/>
          <a:p>
            <a:pPr algn="r"/>
            <a:r>
              <a:rPr lang="en-US" sz="2400" b="1" dirty="0" err="1" smtClean="0">
                <a:solidFill>
                  <a:schemeClr val="bg1"/>
                </a:solidFill>
                <a:latin typeface="Tw Cen MT" panose="020B0602020104020603" pitchFamily="34" charset="77"/>
              </a:rPr>
              <a:t>Zacharia</a:t>
            </a:r>
            <a:r>
              <a:rPr lang="en-US" sz="2400" b="1" dirty="0" smtClean="0">
                <a:solidFill>
                  <a:schemeClr val="bg1"/>
                </a:solidFill>
                <a:latin typeface="Tw Cen MT" panose="020B0602020104020603" pitchFamily="34" charset="77"/>
              </a:rPr>
              <a:t> </a:t>
            </a:r>
            <a:r>
              <a:rPr lang="en-US" sz="2400" b="1" dirty="0" err="1" smtClean="0">
                <a:solidFill>
                  <a:schemeClr val="bg1"/>
                </a:solidFill>
                <a:latin typeface="Tw Cen MT" panose="020B0602020104020603" pitchFamily="34" charset="77"/>
              </a:rPr>
              <a:t>Ndimba</a:t>
            </a:r>
            <a:r>
              <a:rPr lang="en-US" b="1" dirty="0" smtClean="0">
                <a:solidFill>
                  <a:schemeClr val="bg1"/>
                </a:solidFill>
                <a:latin typeface="Tw Cen MT" panose="020B0602020104020603" pitchFamily="34" charset="77"/>
              </a:rPr>
              <a:t> April 24, 2024</a:t>
            </a:r>
            <a:endParaRPr lang="en-US" b="1" dirty="0">
              <a:solidFill>
                <a:schemeClr val="bg1"/>
              </a:solidFill>
              <a:latin typeface="Tw Cen MT" panose="020B0602020104020603" pitchFamily="34" charset="77"/>
            </a:endParaRP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2880"/>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345</TotalTime>
  <Words>2009</Words>
  <Application>Microsoft Office PowerPoint</Application>
  <PresentationFormat>Widescreen</PresentationFormat>
  <Paragraphs>338</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 Project</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Administrator</cp:lastModifiedBy>
  <cp:revision>202</cp:revision>
  <dcterms:created xsi:type="dcterms:W3CDTF">2022-01-04T01:00:05Z</dcterms:created>
  <dcterms:modified xsi:type="dcterms:W3CDTF">2025-04-24T16:48:17Z</dcterms:modified>
</cp:coreProperties>
</file>